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7" r:id="rId6"/>
    <p:sldId id="283" r:id="rId7"/>
    <p:sldId id="285" r:id="rId8"/>
    <p:sldId id="269" r:id="rId9"/>
    <p:sldId id="270" r:id="rId10"/>
    <p:sldId id="277" r:id="rId11"/>
    <p:sldId id="28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6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10/23/19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10/23/19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Dan1el42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Hannah.Waddington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24/10/2019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D07B80-C609-8F42-9A0E-FDC023F809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7404" y="2596743"/>
            <a:ext cx="4231532" cy="352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Chef Habitat &amp; PowerShell: Build, deploy and manage all applications the same way. Part 1 - </a:t>
            </a:r>
            <a:r>
              <a:rPr lang="en-GB" sz="3400" b="1" dirty="0">
                <a:hlinkClick r:id="rId3"/>
              </a:rPr>
              <a:t>@Dan1el42</a:t>
            </a:r>
            <a:endParaRPr lang="en-GB" sz="3400" b="1" dirty="0"/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Chef Habitat &amp; PowerShell: Build, deploy and manage all applications the same way. Part 2 - </a:t>
            </a:r>
            <a:r>
              <a:rPr lang="en-GB" sz="3400" b="1" dirty="0">
                <a:hlinkClick r:id="rId3"/>
              </a:rPr>
              <a:t>@Dan1el42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Hannah during the break or</a:t>
            </a:r>
          </a:p>
          <a:p>
            <a:pPr lvl="1"/>
            <a:r>
              <a:rPr lang="en-GB" sz="3600" dirty="0">
                <a:hlinkClick r:id="rId3" tooltip="Lucy.Garrett@sandersonplc.com"/>
              </a:rPr>
              <a:t>Hannah.Waddington@sandersonplc.com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2019 we have met Jan – Mar, May – Jun, </a:t>
            </a:r>
            <a:r>
              <a:rPr lang="en-GB" sz="3200" b="1"/>
              <a:t>Sep - Oct</a:t>
            </a:r>
            <a:endParaRPr lang="en-GB" sz="3200" b="1" dirty="0"/>
          </a:p>
          <a:p>
            <a:pPr marL="228600" lvl="1" indent="0">
              <a:buNone/>
            </a:pPr>
            <a:endParaRPr lang="en-GB" sz="3200" b="1" dirty="0"/>
          </a:p>
          <a:p>
            <a:r>
              <a:rPr lang="en-GB" sz="3400" b="1" dirty="0"/>
              <a:t>Tuesday Nov 26</a:t>
            </a:r>
            <a:r>
              <a:rPr lang="en-GB" sz="3400" b="1" baseline="30000" dirty="0"/>
              <a:t>th</a:t>
            </a:r>
            <a:r>
              <a:rPr lang="en-GB" sz="3400" b="1" dirty="0"/>
              <a:t> – Will Tomlinson</a:t>
            </a:r>
          </a:p>
          <a:p>
            <a:r>
              <a:rPr lang="en-GB" sz="3400" b="1" dirty="0"/>
              <a:t>Working on dates for Jan – Mar 2020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740F-D4DD-45CC-8489-579F25E68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8740" y="2666078"/>
            <a:ext cx="58578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7423</TotalTime>
  <Words>193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Want to present?</vt:lpstr>
      <vt:lpstr>We need!</vt:lpstr>
      <vt:lpstr>Communication</vt:lpstr>
      <vt:lpstr>RSVP Please</vt:lpstr>
      <vt:lpstr>Hurry up and move on!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217</cp:revision>
  <dcterms:created xsi:type="dcterms:W3CDTF">2016-10-27T15:24:17Z</dcterms:created>
  <dcterms:modified xsi:type="dcterms:W3CDTF">2019-10-23T09:57:45Z</dcterms:modified>
</cp:coreProperties>
</file>

<file path=docProps/thumbnail.jpeg>
</file>